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>
        <p:scale>
          <a:sx n="70" d="100"/>
          <a:sy n="70" d="100"/>
        </p:scale>
        <p:origin x="820" y="-13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3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white shirt&#10;&#10;AI-generated content may be incorrect.">
            <a:extLst>
              <a:ext uri="{FF2B5EF4-FFF2-40B4-BE49-F238E27FC236}">
                <a16:creationId xmlns:a16="http://schemas.microsoft.com/office/drawing/2014/main" id="{E0883F68-4E81-C7A0-DD60-6760390A45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111" b="11111"/>
          <a:stretch>
            <a:fillRect/>
          </a:stretch>
        </p:blipFill>
        <p:spPr/>
      </p:pic>
      <p:pic>
        <p:nvPicPr>
          <p:cNvPr id="35" name="Picture Placeholder 34" descr="A person taking a selfie with kids&#10;&#10;AI-generated content may be incorrect.">
            <a:extLst>
              <a:ext uri="{FF2B5EF4-FFF2-40B4-BE49-F238E27FC236}">
                <a16:creationId xmlns:a16="http://schemas.microsoft.com/office/drawing/2014/main" id="{01811910-B8D0-1EDC-0CF4-94D4F73D3EF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/>
      </p:pic>
      <p:pic>
        <p:nvPicPr>
          <p:cNvPr id="37" name="Picture Placeholder 36" descr="A person standing in a field with an elephant&#10;&#10;AI-generated content may be incorrect.">
            <a:extLst>
              <a:ext uri="{FF2B5EF4-FFF2-40B4-BE49-F238E27FC236}">
                <a16:creationId xmlns:a16="http://schemas.microsoft.com/office/drawing/2014/main" id="{EBC9D896-BA02-C0CB-3E7F-A25B89E5679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20800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Branch Manager, Cashew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9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TechnoServe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/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ACi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, World Vision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Gh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, Red River Foods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Passion for cashew and working with farmers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is transformational and Rewarding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Wife: Charity, Kids: Miguel, Janelle, Kacy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Brother: Alirah, Friend: Ing Wahab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Tourism, Outing with kids and Movies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Tou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Zaafi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with Neri soup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Bob Marley – Bad Card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Rowell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Weyori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Papa Row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“Putting smiles on the faces of others”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10000</TotalTime>
  <Words>157</Words>
  <Application>Microsoft Office PowerPoint</Application>
  <PresentationFormat>Widescreen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Rowell Weyori</cp:lastModifiedBy>
  <cp:revision>79</cp:revision>
  <dcterms:created xsi:type="dcterms:W3CDTF">2022-11-27T12:58:00Z</dcterms:created>
  <dcterms:modified xsi:type="dcterms:W3CDTF">2025-07-06T11:56:26Z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